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77" r:id="rId2"/>
    <p:sldId id="261" r:id="rId3"/>
    <p:sldId id="257" r:id="rId4"/>
    <p:sldId id="273" r:id="rId5"/>
    <p:sldId id="274" r:id="rId6"/>
    <p:sldId id="275" r:id="rId7"/>
    <p:sldId id="276" r:id="rId8"/>
    <p:sldId id="258" r:id="rId9"/>
    <p:sldId id="270" r:id="rId10"/>
    <p:sldId id="262" r:id="rId11"/>
    <p:sldId id="280" r:id="rId12"/>
    <p:sldId id="281" r:id="rId13"/>
    <p:sldId id="282" r:id="rId14"/>
    <p:sldId id="284" r:id="rId15"/>
    <p:sldId id="283" r:id="rId16"/>
    <p:sldId id="279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61577" autoAdjust="0"/>
  </p:normalViewPr>
  <p:slideViewPr>
    <p:cSldViewPr>
      <p:cViewPr varScale="1">
        <p:scale>
          <a:sx n="74" d="100"/>
          <a:sy n="74" d="100"/>
        </p:scale>
        <p:origin x="-19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10" d="100"/>
          <a:sy n="110" d="100"/>
        </p:scale>
        <p:origin x="-756" y="243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sa Benson" userId="07bc2168fbe9a67d" providerId="LiveId" clId="{E2F0F5B1-96B4-4A40-9EB9-0F00B8242A7C}"/>
    <pc:docChg chg="custSel modSld">
      <pc:chgData name="Elissa Benson" userId="07bc2168fbe9a67d" providerId="LiveId" clId="{E2F0F5B1-96B4-4A40-9EB9-0F00B8242A7C}" dt="2018-01-24T14:39:28.229" v="446" actId="1076"/>
      <pc:docMkLst>
        <pc:docMk/>
      </pc:docMkLst>
      <pc:sldChg chg="modNotesTx">
        <pc:chgData name="Elissa Benson" userId="07bc2168fbe9a67d" providerId="LiveId" clId="{E2F0F5B1-96B4-4A40-9EB9-0F00B8242A7C}" dt="2018-01-24T14:35:52.918" v="332" actId="255"/>
        <pc:sldMkLst>
          <pc:docMk/>
          <pc:sldMk cId="1290826065" sldId="256"/>
        </pc:sldMkLst>
      </pc:sldChg>
      <pc:sldChg chg="modSp modNotes modNotesTx">
        <pc:chgData name="Elissa Benson" userId="07bc2168fbe9a67d" providerId="LiveId" clId="{E2F0F5B1-96B4-4A40-9EB9-0F00B8242A7C}" dt="2018-01-24T14:39:28.229" v="446" actId="1076"/>
        <pc:sldMkLst>
          <pc:docMk/>
          <pc:sldMk cId="2393333618" sldId="257"/>
        </pc:sldMkLst>
        <pc:spChg chg="mod">
          <ac:chgData name="Elissa Benson" userId="07bc2168fbe9a67d" providerId="LiveId" clId="{E2F0F5B1-96B4-4A40-9EB9-0F00B8242A7C}" dt="2018-01-24T14:37:42.529" v="378" actId="27636"/>
          <ac:spMkLst>
            <pc:docMk/>
            <pc:sldMk cId="2393333618" sldId="257"/>
            <ac:spMk id="2" creationId="{00000000-0000-0000-0000-000000000000}"/>
          </ac:spMkLst>
        </pc:spChg>
      </pc:sldChg>
      <pc:sldChg chg="modSp">
        <pc:chgData name="Elissa Benson" userId="07bc2168fbe9a67d" providerId="LiveId" clId="{E2F0F5B1-96B4-4A40-9EB9-0F00B8242A7C}" dt="2018-01-24T14:21:29.627" v="234" actId="27636"/>
        <pc:sldMkLst>
          <pc:docMk/>
          <pc:sldMk cId="1137462047" sldId="258"/>
        </pc:sldMkLst>
        <pc:spChg chg="mod">
          <ac:chgData name="Elissa Benson" userId="07bc2168fbe9a67d" providerId="LiveId" clId="{E2F0F5B1-96B4-4A40-9EB9-0F00B8242A7C}" dt="2018-01-24T14:21:29.627" v="234" actId="27636"/>
          <ac:spMkLst>
            <pc:docMk/>
            <pc:sldMk cId="1137462047" sldId="258"/>
            <ac:spMk id="2" creationId="{00000000-0000-0000-0000-000000000000}"/>
          </ac:spMkLst>
        </pc:spChg>
      </pc:sldChg>
      <pc:sldChg chg="modSp modNotesTx">
        <pc:chgData name="Elissa Benson" userId="07bc2168fbe9a67d" providerId="LiveId" clId="{E2F0F5B1-96B4-4A40-9EB9-0F00B8242A7C}" dt="2018-01-24T14:37:15.199" v="366" actId="20577"/>
        <pc:sldMkLst>
          <pc:docMk/>
          <pc:sldMk cId="207392762" sldId="261"/>
        </pc:sldMkLst>
        <pc:spChg chg="mod">
          <ac:chgData name="Elissa Benson" userId="07bc2168fbe9a67d" providerId="LiveId" clId="{E2F0F5B1-96B4-4A40-9EB9-0F00B8242A7C}" dt="2018-01-24T14:16:16.974" v="22" actId="20577"/>
          <ac:spMkLst>
            <pc:docMk/>
            <pc:sldMk cId="207392762" sldId="261"/>
            <ac:spMk id="3" creationId="{00000000-0000-0000-0000-000000000000}"/>
          </ac:spMkLst>
        </pc:spChg>
      </pc:sldChg>
      <pc:sldChg chg="modSp">
        <pc:chgData name="Elissa Benson" userId="07bc2168fbe9a67d" providerId="LiveId" clId="{E2F0F5B1-96B4-4A40-9EB9-0F00B8242A7C}" dt="2018-01-24T14:19:11.821" v="132" actId="20577"/>
        <pc:sldMkLst>
          <pc:docMk/>
          <pc:sldMk cId="710465583" sldId="274"/>
        </pc:sldMkLst>
        <pc:spChg chg="mod">
          <ac:chgData name="Elissa Benson" userId="07bc2168fbe9a67d" providerId="LiveId" clId="{E2F0F5B1-96B4-4A40-9EB9-0F00B8242A7C}" dt="2018-01-24T14:19:11.821" v="132" actId="20577"/>
          <ac:spMkLst>
            <pc:docMk/>
            <pc:sldMk cId="710465583" sldId="274"/>
            <ac:spMk id="2" creationId="{7FE61673-FDA5-437E-913B-FF421036EAD5}"/>
          </ac:spMkLst>
        </pc:spChg>
      </pc:sldChg>
      <pc:sldChg chg="modSp">
        <pc:chgData name="Elissa Benson" userId="07bc2168fbe9a67d" providerId="LiveId" clId="{E2F0F5B1-96B4-4A40-9EB9-0F00B8242A7C}" dt="2018-01-24T14:20:06.490" v="199" actId="20577"/>
        <pc:sldMkLst>
          <pc:docMk/>
          <pc:sldMk cId="2711162596" sldId="275"/>
        </pc:sldMkLst>
        <pc:spChg chg="mod">
          <ac:chgData name="Elissa Benson" userId="07bc2168fbe9a67d" providerId="LiveId" clId="{E2F0F5B1-96B4-4A40-9EB9-0F00B8242A7C}" dt="2018-01-24T14:20:06.490" v="199" actId="20577"/>
          <ac:spMkLst>
            <pc:docMk/>
            <pc:sldMk cId="2711162596" sldId="275"/>
            <ac:spMk id="2" creationId="{0AD5334A-E17B-425F-96D6-B26262630AA1}"/>
          </ac:spMkLst>
        </pc:spChg>
      </pc:sldChg>
      <pc:sldChg chg="modSp">
        <pc:chgData name="Elissa Benson" userId="07bc2168fbe9a67d" providerId="LiveId" clId="{E2F0F5B1-96B4-4A40-9EB9-0F00B8242A7C}" dt="2018-01-24T14:22:00.679" v="245" actId="27636"/>
        <pc:sldMkLst>
          <pc:docMk/>
          <pc:sldMk cId="4164487441" sldId="276"/>
        </pc:sldMkLst>
        <pc:spChg chg="mod">
          <ac:chgData name="Elissa Benson" userId="07bc2168fbe9a67d" providerId="LiveId" clId="{E2F0F5B1-96B4-4A40-9EB9-0F00B8242A7C}" dt="2018-01-24T14:22:00.679" v="245" actId="27636"/>
          <ac:spMkLst>
            <pc:docMk/>
            <pc:sldMk cId="4164487441" sldId="276"/>
            <ac:spMk id="2" creationId="{D4EB75C1-ACC4-490B-A92E-5E43A2E56DE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19608-E036-4A8F-AA93-BAE9A2DE6C1D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01E63-BCB0-4D95-B157-C5B6502B6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83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30BE7-158B-440F-903C-DD17AE7B929D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EA08-2091-40F6-9D55-A82BB5696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3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Who we are</a:t>
            </a:r>
          </a:p>
          <a:p>
            <a:endParaRPr lang="en-GB" sz="1200" dirty="0" smtClean="0"/>
          </a:p>
          <a:p>
            <a:r>
              <a:rPr lang="en-GB" sz="1200" dirty="0" smtClean="0"/>
              <a:t>What we do </a:t>
            </a:r>
          </a:p>
          <a:p>
            <a:endParaRPr lang="en-GB" sz="1200" dirty="0" smtClean="0"/>
          </a:p>
          <a:p>
            <a:r>
              <a:rPr lang="en-GB" sz="1200" dirty="0" smtClean="0"/>
              <a:t>Congrats on attending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959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Timing</a:t>
            </a:r>
          </a:p>
          <a:p>
            <a:endParaRPr lang="en-GB" dirty="0"/>
          </a:p>
          <a:p>
            <a:r>
              <a:rPr lang="en-GB" dirty="0"/>
              <a:t>What we are going to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1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19046"/>
            <a:ext cx="5486400" cy="3600450"/>
          </a:xfrm>
        </p:spPr>
        <p:txBody>
          <a:bodyPr/>
          <a:lstStyle/>
          <a:p>
            <a:r>
              <a:rPr lang="en-GB" sz="1800" dirty="0"/>
              <a:t>Incidence   1 in 3 aged over 65 will fall at least  once in a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1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4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90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43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40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EA08-2091-40F6-9D55-A82BB569664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7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9ADBA2-DC45-4425-84B5-0FA8A11BE74A}" type="datetimeFigureOut">
              <a:rPr lang="en-GB" smtClean="0"/>
              <a:t>24/01/2018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E545BA-857C-48AA-8186-9264E4CABD8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urorehabkent.co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15616" y="3140968"/>
            <a:ext cx="6768752" cy="31683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85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Falls Prevention</a:t>
            </a:r>
          </a:p>
          <a:p>
            <a:pPr marL="0" indent="0" algn="ctr">
              <a:buNone/>
            </a:pPr>
            <a:endParaRPr lang="en-GB" sz="2800" b="1" i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4700" b="1" i="1" dirty="0" smtClean="0">
                <a:solidFill>
                  <a:schemeClr val="accent1">
                    <a:lumMod val="50000"/>
                  </a:schemeClr>
                </a:solidFill>
              </a:rPr>
              <a:t>Jane </a:t>
            </a:r>
            <a:r>
              <a:rPr lang="en-GB" sz="4700" b="1" i="1" dirty="0">
                <a:solidFill>
                  <a:schemeClr val="accent1">
                    <a:lumMod val="50000"/>
                  </a:schemeClr>
                </a:solidFill>
              </a:rPr>
              <a:t>Cast           Elissa Benson</a:t>
            </a:r>
          </a:p>
          <a:p>
            <a:pPr marL="0" indent="0" algn="ctr">
              <a:buNone/>
            </a:pPr>
            <a:r>
              <a:rPr lang="en-GB" sz="4700" i="1" dirty="0">
                <a:solidFill>
                  <a:schemeClr val="accent1">
                    <a:lumMod val="50000"/>
                  </a:schemeClr>
                </a:solidFill>
              </a:rPr>
              <a:t>Neuro Rehabilitation Kent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2160240" cy="144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90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can offer….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Home visits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Clinic based treatment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Community based input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Long term management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Physiotherapy Assistant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Regular review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Self referral</a:t>
            </a:r>
          </a:p>
          <a:p>
            <a:endParaRPr lang="en-US" dirty="0"/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84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NICE</a:t>
            </a:r>
          </a:p>
          <a:p>
            <a:r>
              <a:rPr lang="en-GB" sz="2800" dirty="0" smtClean="0"/>
              <a:t>Age UK</a:t>
            </a:r>
          </a:p>
          <a:p>
            <a:r>
              <a:rPr lang="en-GB" sz="2800" dirty="0" smtClean="0"/>
              <a:t>RCP</a:t>
            </a:r>
          </a:p>
          <a:p>
            <a:r>
              <a:rPr lang="en-GB" sz="2800" dirty="0" smtClean="0"/>
              <a:t>Public Health England</a:t>
            </a:r>
          </a:p>
          <a:p>
            <a:r>
              <a:rPr lang="en-GB" sz="2800" dirty="0" smtClean="0"/>
              <a:t>Department of Health Prevention package</a:t>
            </a:r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Evidence Based Exercise Programmes</a:t>
            </a:r>
            <a:endParaRPr lang="en-GB" dirty="0"/>
          </a:p>
        </p:txBody>
      </p:sp>
      <p:pic>
        <p:nvPicPr>
          <p:cNvPr id="4098" name="Picture 2" descr="C:\Users\Jane\AppData\Local\Microsoft\Windows\Temporary Internet Files\Content.IE5\U4K3B8PA\14836299-stack-of-books-books-stacke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1800200" cy="196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1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Tailored to individual</a:t>
            </a:r>
          </a:p>
          <a:p>
            <a:r>
              <a:rPr lang="en-GB" dirty="0" smtClean="0"/>
              <a:t>Type/duration </a:t>
            </a:r>
            <a:r>
              <a:rPr lang="en-GB" dirty="0"/>
              <a:t>/</a:t>
            </a:r>
            <a:r>
              <a:rPr lang="en-GB" dirty="0" smtClean="0"/>
              <a:t>intensity</a:t>
            </a:r>
          </a:p>
          <a:p>
            <a:r>
              <a:rPr lang="en-GB" dirty="0" smtClean="0"/>
              <a:t>36 weeks: </a:t>
            </a:r>
            <a:r>
              <a:rPr lang="en-GB" dirty="0"/>
              <a:t>C</a:t>
            </a:r>
            <a:r>
              <a:rPr lang="en-GB" dirty="0" smtClean="0"/>
              <a:t>lass x1 weekly and home based 2 x1 hour sessions</a:t>
            </a:r>
          </a:p>
          <a:p>
            <a:r>
              <a:rPr lang="en-GB" dirty="0" smtClean="0"/>
              <a:t>Tai Chi, dancing or gardening</a:t>
            </a:r>
          </a:p>
          <a:p>
            <a:r>
              <a:rPr lang="en-GB" dirty="0" smtClean="0"/>
              <a:t>Otago/ FaME exercise programmes</a:t>
            </a:r>
          </a:p>
          <a:p>
            <a:r>
              <a:rPr lang="en-GB" dirty="0" smtClean="0"/>
              <a:t>Not all chair based</a:t>
            </a:r>
          </a:p>
          <a:p>
            <a:r>
              <a:rPr lang="en-GB" dirty="0" smtClean="0"/>
              <a:t>Balance and strength training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 and recommendations</a:t>
            </a:r>
            <a:endParaRPr lang="en-GB" dirty="0"/>
          </a:p>
        </p:txBody>
      </p:sp>
      <p:pic>
        <p:nvPicPr>
          <p:cNvPr id="5122" name="Picture 2" descr="C:\Users\Jane\AppData\Local\Microsoft\Windows\Temporary Internet Files\Content.IE5\RHOR3U0O\Biceps_curl-CDC_strength_training_for_older_adults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754" y="4005064"/>
            <a:ext cx="120449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ane\AppData\Local\Microsoft\Windows\Temporary Internet Files\Content.IE5\FNU2STPJ\women_exercising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18764"/>
            <a:ext cx="1224136" cy="139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3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3556" y="2593759"/>
            <a:ext cx="7408333" cy="3450696"/>
          </a:xfrm>
        </p:spPr>
        <p:txBody>
          <a:bodyPr/>
          <a:lstStyle/>
          <a:p>
            <a:r>
              <a:rPr lang="en-GB" dirty="0" smtClean="0"/>
              <a:t>Stacking</a:t>
            </a:r>
          </a:p>
          <a:p>
            <a:r>
              <a:rPr lang="en-GB" dirty="0" smtClean="0"/>
              <a:t>Base of support</a:t>
            </a:r>
          </a:p>
          <a:p>
            <a:r>
              <a:rPr lang="en-GB" dirty="0" smtClean="0"/>
              <a:t>Centre of gravity</a:t>
            </a:r>
          </a:p>
          <a:p>
            <a:r>
              <a:rPr lang="en-GB" dirty="0" smtClean="0"/>
              <a:t>Head position</a:t>
            </a:r>
          </a:p>
          <a:p>
            <a:r>
              <a:rPr lang="en-GB" dirty="0" smtClean="0"/>
              <a:t>Shoulder blades/hands behind back</a:t>
            </a:r>
          </a:p>
          <a:p>
            <a:r>
              <a:rPr lang="en-GB" dirty="0" smtClean="0"/>
              <a:t>Leg strength and ankle mobility</a:t>
            </a:r>
          </a:p>
          <a:p>
            <a:r>
              <a:rPr lang="en-GB" dirty="0" smtClean="0"/>
              <a:t>Arm position/fixing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Posture</a:t>
            </a:r>
            <a:endParaRPr lang="en-GB" dirty="0"/>
          </a:p>
        </p:txBody>
      </p:sp>
      <p:pic>
        <p:nvPicPr>
          <p:cNvPr id="3074" name="Picture 2" descr="C:\Users\Jane\AppData\Local\Microsoft\Windows\Temporary Internet Files\Content.IE5\RHOR3U0O\human-spine-anatomy-272728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96952"/>
            <a:ext cx="2115448" cy="264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Practical session !</a:t>
            </a:r>
            <a:endParaRPr lang="en-GB" dirty="0"/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Jane\AppData\Local\Microsoft\Windows\Temporary Internet Files\Content.IE5\RHOR3U0O\swimwoo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52" y="2674938"/>
            <a:ext cx="4601633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18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NRK</a:t>
            </a:r>
          </a:p>
          <a:p>
            <a:r>
              <a:rPr lang="en-GB" dirty="0" smtClean="0"/>
              <a:t>Sevenoaks Ladies Joggers -Platinum classes</a:t>
            </a:r>
          </a:p>
          <a:p>
            <a:r>
              <a:rPr lang="en-GB" dirty="0" smtClean="0"/>
              <a:t>Age UK</a:t>
            </a:r>
          </a:p>
          <a:p>
            <a:r>
              <a:rPr lang="en-GB" dirty="0" smtClean="0"/>
              <a:t>Later </a:t>
            </a:r>
            <a:r>
              <a:rPr lang="en-GB" dirty="0"/>
              <a:t>life training</a:t>
            </a:r>
          </a:p>
          <a:p>
            <a:r>
              <a:rPr lang="en-GB" dirty="0"/>
              <a:t>NHS</a:t>
            </a:r>
          </a:p>
          <a:p>
            <a:r>
              <a:rPr lang="en-GB" dirty="0" smtClean="0"/>
              <a:t>Leisure Centres</a:t>
            </a:r>
          </a:p>
          <a:p>
            <a:r>
              <a:rPr lang="en-GB" dirty="0" smtClean="0"/>
              <a:t>Personal trainer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Jane\AppData\Local\Microsoft\Windows\Temporary Internet Files\Content.IE5\RHOR3U0O\resource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7259"/>
            <a:ext cx="198543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59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ne\AppData\Local\Microsoft\Windows\Temporary Internet Files\Content.IE5\U4K3B8PA\0511-0812-2901-5536_spry_old_woman_running_with_a_walker_clipart_imag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263641"/>
            <a:ext cx="4104456" cy="399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ne\AppData\Local\Microsoft\Windows\Temporary Internet Files\Content.IE5\W2MQAPUH\Mauritius_Road_Signs_-_Warning_Sign_-_Other_dangers.svg[1]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20097"/>
            <a:ext cx="2590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5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6472" y="592343"/>
            <a:ext cx="196721" cy="286265"/>
          </a:xfrm>
        </p:spPr>
        <p:txBody>
          <a:bodyPr>
            <a:normAutofit fontScale="90000"/>
          </a:bodyPr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079" y="3140968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3000" b="1" dirty="0" smtClean="0"/>
          </a:p>
          <a:p>
            <a:pPr marL="0" indent="0" algn="ctr">
              <a:buNone/>
            </a:pPr>
            <a:r>
              <a:rPr lang="en-US" sz="3000" b="1" dirty="0" smtClean="0"/>
              <a:t>Elissa </a:t>
            </a:r>
            <a:r>
              <a:rPr lang="en-US" sz="3000" b="1" dirty="0"/>
              <a:t>Benson </a:t>
            </a:r>
            <a:endParaRPr lang="en-US" sz="3000" b="1" dirty="0" smtClean="0"/>
          </a:p>
          <a:p>
            <a:pPr marL="0" indent="0" algn="ctr">
              <a:buNone/>
            </a:pPr>
            <a:r>
              <a:rPr lang="en-US" sz="3000" b="1" dirty="0" smtClean="0"/>
              <a:t>Jane Cast</a:t>
            </a:r>
            <a:endParaRPr lang="en-US" sz="30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Email</a:t>
            </a:r>
            <a:r>
              <a:rPr lang="en-US" dirty="0"/>
              <a:t>: </a:t>
            </a:r>
            <a:r>
              <a:rPr lang="en-US" u="sng" dirty="0">
                <a:hlinkClick r:id="rId3"/>
              </a:rPr>
              <a:t>info@neurorehabkent.co.uk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www.neurorehabkent.co.uk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Elissa 01732 357943 0r  Jane 01732 451352</a:t>
            </a:r>
            <a:r>
              <a:rPr lang="en-US" dirty="0"/>
              <a:t>	</a:t>
            </a:r>
          </a:p>
        </p:txBody>
      </p:sp>
      <p:sp>
        <p:nvSpPr>
          <p:cNvPr id="6" name="AutoShape 2" descr="EBP - Neuro Rehab -9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EBP - Neuro Rehab -9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EBP - Neuro Rehab -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28999"/>
            <a:ext cx="1586156" cy="241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8" descr="EBP - Neuro Rehab -107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EBP - Neuro Rehab -10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393304"/>
            <a:ext cx="1633810" cy="24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472" y="1988840"/>
            <a:ext cx="3672408" cy="245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1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Why is Falls Prevention important?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Causes of Falls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Falls Prevention Strategies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What you can do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420888"/>
            <a:ext cx="7408333" cy="302433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Incidence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Cost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Quality of Life</a:t>
            </a:r>
          </a:p>
          <a:p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We can do it !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Falls Prevention important?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73216"/>
            <a:ext cx="1656184" cy="110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3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Physiological</a:t>
            </a:r>
          </a:p>
          <a:p>
            <a:endParaRPr lang="en-GB" dirty="0"/>
          </a:p>
          <a:p>
            <a:r>
              <a:rPr lang="en-GB" dirty="0"/>
              <a:t>Environmental </a:t>
            </a:r>
          </a:p>
          <a:p>
            <a:endParaRPr lang="en-GB" dirty="0"/>
          </a:p>
          <a:p>
            <a:r>
              <a:rPr lang="en-GB" dirty="0"/>
              <a:t>Behavioural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Causes of Falls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39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7FE61673-FDA5-437E-913B-FF421036E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Ageing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Visual impairment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Previous Injury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Cognitive impairment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Long term Conditions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Continence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Medication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B2DDC75-C8DF-4D87-81A3-42BBB542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Physiological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AD5334A-E17B-425F-96D6-B26262630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Floor surfaces including rugs, patterned carpets, uneven pavements</a:t>
            </a:r>
          </a:p>
          <a:p>
            <a:r>
              <a:rPr lang="en-GB" dirty="0"/>
              <a:t>Lighting</a:t>
            </a:r>
          </a:p>
          <a:p>
            <a:r>
              <a:rPr lang="en-GB" dirty="0"/>
              <a:t>Noise</a:t>
            </a:r>
          </a:p>
          <a:p>
            <a:r>
              <a:rPr lang="en-GB" dirty="0"/>
              <a:t>People</a:t>
            </a:r>
          </a:p>
          <a:p>
            <a:r>
              <a:rPr lang="en-GB" dirty="0"/>
              <a:t>Distractions</a:t>
            </a:r>
          </a:p>
          <a:p>
            <a:r>
              <a:rPr lang="en-GB" dirty="0"/>
              <a:t>Trip hazards</a:t>
            </a:r>
          </a:p>
          <a:p>
            <a:r>
              <a:rPr lang="en-GB" dirty="0"/>
              <a:t>Slopes, steps, kerbs,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FCDC967-D3FB-40E1-9D25-3E837B52B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1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4EB75C1-ACC4-490B-A92E-5E43A2E56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Footwear</a:t>
            </a:r>
          </a:p>
          <a:p>
            <a:endParaRPr lang="en-GB" dirty="0"/>
          </a:p>
          <a:p>
            <a:r>
              <a:rPr lang="en-GB" dirty="0"/>
              <a:t>Confidence</a:t>
            </a:r>
          </a:p>
          <a:p>
            <a:endParaRPr lang="en-GB" dirty="0"/>
          </a:p>
          <a:p>
            <a:r>
              <a:rPr lang="en-GB" dirty="0"/>
              <a:t>Posture</a:t>
            </a:r>
          </a:p>
          <a:p>
            <a:endParaRPr lang="en-GB" dirty="0"/>
          </a:p>
          <a:p>
            <a:r>
              <a:rPr lang="en-GB" dirty="0"/>
              <a:t>Use of walking aids</a:t>
            </a:r>
          </a:p>
          <a:p>
            <a:endParaRPr lang="en-GB" dirty="0"/>
          </a:p>
          <a:p>
            <a:r>
              <a:rPr lang="en-GB" dirty="0"/>
              <a:t>Speed</a:t>
            </a:r>
          </a:p>
          <a:p>
            <a:endParaRPr lang="en-GB" dirty="0"/>
          </a:p>
          <a:p>
            <a:r>
              <a:rPr lang="en-GB" dirty="0"/>
              <a:t>Awareness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E81AB544-C5B8-4D93-BAC0-4495460D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Behavioural</a:t>
            </a:r>
          </a:p>
        </p:txBody>
      </p:sp>
    </p:spTree>
    <p:extLst>
      <p:ext uri="{BB962C8B-B14F-4D97-AF65-F5344CB8AC3E}">
        <p14:creationId xmlns:p14="http://schemas.microsoft.com/office/powerpoint/2010/main" val="41644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76872"/>
            <a:ext cx="7992888" cy="3849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Multifactorial Assessment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Education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Exercise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Environmental control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Behavioural Changes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Falls Prevention 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4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 Engage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Access Support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Make Changes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 what can YOU do ?</a:t>
            </a:r>
          </a:p>
        </p:txBody>
      </p:sp>
      <p:pic>
        <p:nvPicPr>
          <p:cNvPr id="4" name="Picture 2" descr="C:\Users\Jane\OneDrive\Neuro Rehab  Kent\Social media\Logos\Neuro_Rev2_lr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1368152" cy="91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6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</TotalTime>
  <Words>302</Words>
  <Application>Microsoft Office PowerPoint</Application>
  <PresentationFormat>On-screen Show (4:3)</PresentationFormat>
  <Paragraphs>137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PowerPoint Presentation</vt:lpstr>
      <vt:lpstr>Overview </vt:lpstr>
      <vt:lpstr>Why is Falls Prevention important?</vt:lpstr>
      <vt:lpstr>Causes of Falls</vt:lpstr>
      <vt:lpstr>Physiological</vt:lpstr>
      <vt:lpstr>Environmental </vt:lpstr>
      <vt:lpstr>Behavioural</vt:lpstr>
      <vt:lpstr> Falls Prevention </vt:lpstr>
      <vt:lpstr>So what can YOU do ?</vt:lpstr>
      <vt:lpstr>What we can offer….</vt:lpstr>
      <vt:lpstr>Evidence Based Exercise Programmes</vt:lpstr>
      <vt:lpstr>Key points and recommendations</vt:lpstr>
      <vt:lpstr>Posture</vt:lpstr>
      <vt:lpstr>Practical session !</vt:lpstr>
      <vt:lpstr>Resources</vt:lpstr>
      <vt:lpstr>THANK YOU</vt:lpstr>
      <vt:lpstr>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Jane</cp:lastModifiedBy>
  <cp:revision>38</cp:revision>
  <dcterms:created xsi:type="dcterms:W3CDTF">2015-10-04T07:59:10Z</dcterms:created>
  <dcterms:modified xsi:type="dcterms:W3CDTF">2018-01-24T23:47:08Z</dcterms:modified>
</cp:coreProperties>
</file>